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Guess that Movie!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Themes in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9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following slides, there are examples of various themes. </a:t>
            </a:r>
            <a:r>
              <a:rPr lang="en-US" b="1" dirty="0" smtClean="0"/>
              <a:t>A theme </a:t>
            </a:r>
            <a:r>
              <a:rPr lang="en-US" dirty="0" smtClean="0"/>
              <a:t>is a life lesson that you learn from a text.</a:t>
            </a:r>
          </a:p>
          <a:p>
            <a:r>
              <a:rPr lang="en-US" dirty="0" smtClean="0"/>
              <a:t>For each theme I have chosen a movie to go with that theme.</a:t>
            </a:r>
          </a:p>
          <a:p>
            <a:r>
              <a:rPr lang="en-US" dirty="0" smtClean="0"/>
              <a:t>Your goal is to decide which movie you would chose to go with that theme and see if we match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Nemo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Never give up on your dreams.</a:t>
            </a:r>
            <a:endParaRPr lang="en-US" sz="6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571899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Aladdin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You can’t judge someone based on their background.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73029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Emperor’s New Groove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A true friend is one that sticks by you.</a:t>
            </a:r>
          </a:p>
        </p:txBody>
      </p:sp>
    </p:spTree>
    <p:extLst>
      <p:ext uri="{BB962C8B-B14F-4D97-AF65-F5344CB8AC3E}">
        <p14:creationId xmlns:p14="http://schemas.microsoft.com/office/powerpoint/2010/main" val="150114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Blindside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Hard work will lead to success. </a:t>
            </a:r>
            <a:endParaRPr lang="en-US" sz="6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49513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Knight 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You can conquer your fears with courage.</a:t>
            </a:r>
            <a:endParaRPr lang="en-US" sz="6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95834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 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Evilness does not lead to happiness.</a:t>
            </a:r>
            <a:endParaRPr lang="en-US" sz="6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91275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Captain America and the Winter Soldier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halkduster"/>
                <a:cs typeface="Chalkduster"/>
              </a:rPr>
              <a:t>Choose your friends carefully.</a:t>
            </a:r>
            <a:endParaRPr lang="en-US" sz="60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59308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24</TotalTime>
  <Words>143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Guess that Movie!</vt:lpstr>
      <vt:lpstr>Directions</vt:lpstr>
      <vt:lpstr>Finding Nemo</vt:lpstr>
      <vt:lpstr>Aladdin </vt:lpstr>
      <vt:lpstr>The Emperor’s New Groove</vt:lpstr>
      <vt:lpstr>The Blindside </vt:lpstr>
      <vt:lpstr>The Dark Knight Rises</vt:lpstr>
      <vt:lpstr>Snow White</vt:lpstr>
      <vt:lpstr>Captain America and the Winter Soldier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that Movie!</dc:title>
  <dc:creator>David Gillis</dc:creator>
  <cp:lastModifiedBy>David Gillis</cp:lastModifiedBy>
  <cp:revision>4</cp:revision>
  <dcterms:created xsi:type="dcterms:W3CDTF">2014-08-28T21:08:12Z</dcterms:created>
  <dcterms:modified xsi:type="dcterms:W3CDTF">2014-12-10T23:39:50Z</dcterms:modified>
</cp:coreProperties>
</file>